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8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/>
  </p:transition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fml-dev.org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932" y="1924050"/>
            <a:ext cx="8517596" cy="253532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4800" dirty="0"/>
              <a:t>Asteroids </a:t>
            </a:r>
            <a:r>
              <a:rPr lang="en-US" sz="4800" dirty="0">
                <a:solidFill>
                  <a:srgbClr val="191B0E"/>
                </a:solidFill>
              </a:rPr>
              <a:t>(2017)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EA1EFD-5FDD-4A7C-86A7-D034FD840F5D}"/>
              </a:ext>
            </a:extLst>
          </p:cNvPr>
          <p:cNvSpPr txBox="1"/>
          <p:nvPr/>
        </p:nvSpPr>
        <p:spPr>
          <a:xfrm>
            <a:off x="8207422" y="5172075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dirty="0" err="1"/>
              <a:t>Saša</a:t>
            </a:r>
            <a:r>
              <a:rPr lang="en-GB" dirty="0"/>
              <a:t> </a:t>
            </a:r>
            <a:r>
              <a:rPr lang="en-GB" dirty="0" err="1"/>
              <a:t>Barišić</a:t>
            </a:r>
          </a:p>
        </p:txBody>
      </p:sp>
    </p:spTree>
    <p:extLst>
      <p:ext uri="{BB962C8B-B14F-4D97-AF65-F5344CB8AC3E}">
        <p14:creationId xmlns:p14="http://schemas.microsoft.com/office/powerpoint/2010/main" val="4021877759"/>
      </p:ext>
    </p:extLst>
  </p:cSld>
  <p:clrMapOvr>
    <a:masterClrMapping/>
  </p:clrMapOvr>
  <p:transition spd="med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09529409-80D2-468A-8EA3-384C529A57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3146" y="57150"/>
            <a:ext cx="5226454" cy="3920483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0ED4DDF9-F2B2-44D2-A10E-7036AC4FFA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1067" y="3003156"/>
            <a:ext cx="8271533" cy="356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93982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04F32E28-C742-4C50-A36D-711047AF59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5966" y="123825"/>
            <a:ext cx="4200796" cy="5453636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78B48281-2780-42C8-A1B5-43DACED8B8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9734" y="2975918"/>
            <a:ext cx="7723529" cy="378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868423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8ECF5-822C-4615-85BA-B31F977308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0650" y="666750"/>
            <a:ext cx="9601200" cy="35814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r>
              <a:rPr lang="en-GB" dirty="0" err="1"/>
              <a:t>Inspiracija</a:t>
            </a:r>
            <a:r>
              <a:rPr lang="en-GB" dirty="0"/>
              <a:t> Asteroids </a:t>
            </a:r>
            <a:r>
              <a:rPr lang="en-GB" dirty="0" err="1"/>
              <a:t>iz</a:t>
            </a:r>
            <a:r>
              <a:rPr lang="en-GB" dirty="0"/>
              <a:t> 1979. Godine</a:t>
            </a:r>
          </a:p>
          <a:p>
            <a:pPr marL="383540" indent="-383540"/>
            <a:r>
              <a:rPr lang="en-GB" dirty="0"/>
              <a:t>Atari, Inc.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4" descr="Asteroi1.png">
            <a:extLst>
              <a:ext uri="{FF2B5EF4-FFF2-40B4-BE49-F238E27FC236}">
                <a16:creationId xmlns:a16="http://schemas.microsoft.com/office/drawing/2014/main" id="{23CE8110-B8A4-4AB1-BF24-9AA839522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2924" y="1261598"/>
            <a:ext cx="7102514" cy="5317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465611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6DE7F-E62D-44E0-BCBB-BE02AC16A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Biblioteke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DAEB0-5B8D-497F-9253-57FF29C5C4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r>
              <a:rPr lang="en-GB" dirty="0"/>
              <a:t>SFML – Simple and Fast Multimedia Library</a:t>
            </a:r>
          </a:p>
          <a:p>
            <a:pPr marL="383540" lvl="1" indent="-383540"/>
            <a:r>
              <a:rPr lang="en-GB" i="0" dirty="0"/>
              <a:t>Grafika, </a:t>
            </a:r>
            <a:r>
              <a:rPr lang="en-GB" i="0" dirty="0" err="1"/>
              <a:t>zvuk</a:t>
            </a:r>
            <a:r>
              <a:rPr lang="en-GB" i="0" dirty="0"/>
              <a:t>, </a:t>
            </a:r>
            <a:r>
              <a:rPr lang="en-GB" i="0" dirty="0" err="1"/>
              <a:t>mrežna</a:t>
            </a:r>
            <a:r>
              <a:rPr lang="en-GB" i="0" dirty="0"/>
              <a:t> </a:t>
            </a:r>
            <a:r>
              <a:rPr lang="en-GB" i="0" dirty="0" err="1"/>
              <a:t>komunikacija</a:t>
            </a:r>
          </a:p>
          <a:p>
            <a:pPr marL="383540" lvl="1" indent="-383540"/>
            <a:r>
              <a:rPr lang="en-GB" i="0" dirty="0">
                <a:hlinkClick r:id="rId2"/>
              </a:rPr>
              <a:t>https://www.sfml-dev.org/</a:t>
            </a:r>
          </a:p>
          <a:p>
            <a:pPr marL="383540" lvl="1" indent="-383540"/>
            <a:endParaRPr lang="en-GB" i="0" dirty="0"/>
          </a:p>
          <a:p>
            <a:pPr marL="383540" lvl="1" indent="-383540"/>
            <a:r>
              <a:rPr lang="en-GB" i="0" dirty="0" err="1"/>
              <a:t>Postoje</a:t>
            </a:r>
            <a:r>
              <a:rPr lang="en-GB" i="0" dirty="0"/>
              <a:t> </a:t>
            </a:r>
            <a:r>
              <a:rPr lang="en-GB" i="0" dirty="0" err="1"/>
              <a:t>dodatne</a:t>
            </a:r>
            <a:r>
              <a:rPr lang="en-GB" i="0" dirty="0"/>
              <a:t> </a:t>
            </a:r>
            <a:r>
              <a:rPr lang="en-GB" i="0" dirty="0" err="1"/>
              <a:t>biblioteke</a:t>
            </a:r>
            <a:r>
              <a:rPr lang="en-GB" i="0" dirty="0"/>
              <a:t> </a:t>
            </a:r>
            <a:r>
              <a:rPr lang="en-GB" i="0" dirty="0" err="1"/>
              <a:t>za</a:t>
            </a:r>
            <a:r>
              <a:rPr lang="en-GB" i="0" dirty="0"/>
              <a:t> </a:t>
            </a:r>
            <a:r>
              <a:rPr lang="en-GB" i="0" dirty="0" err="1"/>
              <a:t>fiziku</a:t>
            </a:r>
            <a:r>
              <a:rPr lang="en-GB" i="0" dirty="0"/>
              <a:t>, </a:t>
            </a:r>
            <a:r>
              <a:rPr lang="en-GB" i="0" dirty="0" err="1"/>
              <a:t>grafiku</a:t>
            </a:r>
            <a:r>
              <a:rPr lang="en-GB" i="0" dirty="0"/>
              <a:t>, </a:t>
            </a:r>
            <a:r>
              <a:rPr lang="en-GB" i="0" dirty="0" err="1"/>
              <a:t>zvuk</a:t>
            </a:r>
            <a:r>
              <a:rPr lang="en-GB" i="0" dirty="0"/>
              <a:t>; </a:t>
            </a:r>
            <a:r>
              <a:rPr lang="en-GB" i="0" dirty="0" err="1"/>
              <a:t>nisu</a:t>
            </a:r>
            <a:r>
              <a:rPr lang="en-GB" i="0" dirty="0"/>
              <a:t> </a:t>
            </a:r>
            <a:r>
              <a:rPr lang="en-GB" i="0" dirty="0" err="1"/>
              <a:t>korištene</a:t>
            </a:r>
          </a:p>
        </p:txBody>
      </p:sp>
    </p:spTree>
    <p:extLst>
      <p:ext uri="{BB962C8B-B14F-4D97-AF65-F5344CB8AC3E}">
        <p14:creationId xmlns:p14="http://schemas.microsoft.com/office/powerpoint/2010/main" val="3507778571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CD9DD-A68C-40F0-90AF-27CC16BBC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Izrađene</a:t>
            </a:r>
            <a:r>
              <a:rPr lang="en-GB" dirty="0"/>
              <a:t> </a:t>
            </a:r>
            <a:r>
              <a:rPr lang="en-GB" dirty="0" err="1"/>
              <a:t>mogućnosti</a:t>
            </a:r>
            <a:r>
              <a:rPr lang="en-GB" dirty="0"/>
              <a:t> (Features)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C0A64-4BBA-4B0C-9342-6B2D0714C3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65281"/>
            <a:ext cx="9601200" cy="390211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r>
              <a:rPr lang="en-GB" dirty="0" err="1"/>
              <a:t>Konzola</a:t>
            </a:r>
            <a:r>
              <a:rPr lang="en-GB" dirty="0"/>
              <a:t> </a:t>
            </a:r>
            <a:r>
              <a:rPr lang="en-GB" dirty="0" err="1"/>
              <a:t>za</a:t>
            </a:r>
            <a:r>
              <a:rPr lang="en-GB" dirty="0"/>
              <a:t> </a:t>
            </a:r>
            <a:r>
              <a:rPr lang="en-GB" dirty="0" err="1"/>
              <a:t>unost</a:t>
            </a:r>
            <a:r>
              <a:rPr lang="en-GB" dirty="0"/>
              <a:t> </a:t>
            </a:r>
            <a:r>
              <a:rPr lang="en-GB" dirty="0" err="1"/>
              <a:t>tekstualnih</a:t>
            </a:r>
            <a:r>
              <a:rPr lang="en-GB" dirty="0"/>
              <a:t> </a:t>
            </a:r>
            <a:r>
              <a:rPr lang="en-GB" dirty="0" err="1"/>
              <a:t>komandi</a:t>
            </a:r>
          </a:p>
          <a:p>
            <a:pPr marL="383540" indent="-383540"/>
            <a:r>
              <a:rPr lang="en-GB" dirty="0"/>
              <a:t>"Cheats", </a:t>
            </a:r>
            <a:r>
              <a:rPr lang="en-GB" dirty="0" err="1"/>
              <a:t>tekstualne</a:t>
            </a:r>
            <a:r>
              <a:rPr lang="en-GB" dirty="0"/>
              <a:t> </a:t>
            </a:r>
            <a:r>
              <a:rPr lang="en-GB" dirty="0" err="1"/>
              <a:t>komande</a:t>
            </a:r>
            <a:r>
              <a:rPr lang="en-GB" dirty="0"/>
              <a:t> </a:t>
            </a:r>
            <a:r>
              <a:rPr lang="en-GB" dirty="0" err="1"/>
              <a:t>pomoć</a:t>
            </a:r>
            <a:r>
              <a:rPr lang="en-GB" dirty="0"/>
              <a:t> </a:t>
            </a:r>
            <a:r>
              <a:rPr lang="en-GB" dirty="0" err="1"/>
              <a:t>pri</a:t>
            </a:r>
            <a:r>
              <a:rPr lang="en-GB" dirty="0"/>
              <a:t> </a:t>
            </a:r>
            <a:r>
              <a:rPr lang="en-GB" dirty="0" err="1"/>
              <a:t>otklanjanju</a:t>
            </a:r>
            <a:r>
              <a:rPr lang="en-GB" dirty="0"/>
              <a:t> </a:t>
            </a:r>
            <a:r>
              <a:rPr lang="en-GB" dirty="0" err="1"/>
              <a:t>grešaka</a:t>
            </a:r>
          </a:p>
          <a:p>
            <a:pPr marL="383540" indent="-383540"/>
            <a:r>
              <a:rPr lang="en-GB" dirty="0" err="1"/>
              <a:t>Najveći</a:t>
            </a:r>
            <a:r>
              <a:rPr lang="en-GB" dirty="0"/>
              <a:t> </a:t>
            </a:r>
            <a:r>
              <a:rPr lang="en-GB" dirty="0" err="1"/>
              <a:t>ostvareni</a:t>
            </a:r>
            <a:r>
              <a:rPr lang="en-GB" dirty="0"/>
              <a:t> </a:t>
            </a:r>
            <a:r>
              <a:rPr lang="en-GB" dirty="0" err="1"/>
              <a:t>broj</a:t>
            </a:r>
            <a:r>
              <a:rPr lang="en-GB" dirty="0"/>
              <a:t> </a:t>
            </a:r>
            <a:r>
              <a:rPr lang="en-GB" dirty="0" err="1"/>
              <a:t>bodova</a:t>
            </a:r>
          </a:p>
          <a:p>
            <a:pPr marL="383540" indent="-383540"/>
            <a:r>
              <a:rPr lang="en-GB" dirty="0" err="1"/>
              <a:t>Jednostavna</a:t>
            </a:r>
            <a:r>
              <a:rPr lang="en-GB" dirty="0"/>
              <a:t> </a:t>
            </a:r>
            <a:r>
              <a:rPr lang="en-GB" dirty="0" err="1"/>
              <a:t>simulacija</a:t>
            </a:r>
            <a:r>
              <a:rPr lang="en-GB" dirty="0"/>
              <a:t> </a:t>
            </a:r>
            <a:r>
              <a:rPr lang="en-GB" dirty="0" err="1"/>
              <a:t>kolizije</a:t>
            </a:r>
            <a:r>
              <a:rPr lang="en-GB" dirty="0"/>
              <a:t> (</a:t>
            </a:r>
            <a:r>
              <a:rPr lang="en-GB" dirty="0" err="1"/>
              <a:t>intersekcija</a:t>
            </a:r>
            <a:r>
              <a:rPr lang="en-GB" dirty="0"/>
              <a:t> </a:t>
            </a:r>
            <a:r>
              <a:rPr lang="en-GB" dirty="0" err="1"/>
              <a:t>kružnica</a:t>
            </a:r>
            <a:r>
              <a:rPr lang="en-GB" dirty="0"/>
              <a:t>), </a:t>
            </a:r>
            <a:r>
              <a:rPr lang="en-GB" dirty="0" err="1"/>
              <a:t>pomaka</a:t>
            </a:r>
            <a:r>
              <a:rPr lang="en-GB" dirty="0"/>
              <a:t> </a:t>
            </a:r>
            <a:r>
              <a:rPr lang="en-GB" dirty="0" err="1"/>
              <a:t>kroz</a:t>
            </a:r>
            <a:r>
              <a:rPr lang="en-GB" dirty="0"/>
              <a:t> </a:t>
            </a:r>
            <a:r>
              <a:rPr lang="en-GB" dirty="0" err="1"/>
              <a:t>prostor</a:t>
            </a:r>
          </a:p>
          <a:p>
            <a:pPr marL="383540" indent="-383540"/>
            <a:r>
              <a:rPr lang="en-GB" dirty="0" err="1"/>
              <a:t>Spremanje</a:t>
            </a:r>
            <a:r>
              <a:rPr lang="en-GB" dirty="0"/>
              <a:t> </a:t>
            </a:r>
            <a:r>
              <a:rPr lang="en-GB" dirty="0" err="1"/>
              <a:t>postavki</a:t>
            </a:r>
            <a:r>
              <a:rPr lang="en-GB" dirty="0"/>
              <a:t> u </a:t>
            </a:r>
            <a:r>
              <a:rPr lang="en-GB" dirty="0" err="1"/>
              <a:t>datoteku</a:t>
            </a:r>
          </a:p>
          <a:p>
            <a:pPr marL="383540" indent="-383540"/>
            <a:r>
              <a:rPr lang="en-GB" dirty="0"/>
              <a:t>"Nema </a:t>
            </a:r>
            <a:r>
              <a:rPr lang="en-GB" dirty="0" err="1"/>
              <a:t>kraj</a:t>
            </a:r>
            <a:r>
              <a:rPr lang="en-GB" dirty="0"/>
              <a:t>"</a:t>
            </a:r>
          </a:p>
          <a:p>
            <a:pPr marL="383540" indent="-383540"/>
            <a:r>
              <a:rPr lang="en-GB" dirty="0" err="1"/>
              <a:t>Zvučni</a:t>
            </a:r>
            <a:r>
              <a:rPr lang="en-GB" dirty="0"/>
              <a:t> </a:t>
            </a:r>
            <a:r>
              <a:rPr lang="en-GB" dirty="0" err="1"/>
              <a:t>efekti</a:t>
            </a:r>
          </a:p>
          <a:p>
            <a:pPr marL="0" indent="0">
              <a:buNone/>
            </a:pPr>
            <a:endParaRPr lang="en-GB" dirty="0"/>
          </a:p>
          <a:p>
            <a:pPr marL="383540" indent="-38354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9913575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FC1424B-E209-4816-9E37-724E1686C7C6}"/>
              </a:ext>
            </a:extLst>
          </p:cNvPr>
          <p:cNvSpPr txBox="1">
            <a:spLocks/>
          </p:cNvSpPr>
          <p:nvPr/>
        </p:nvSpPr>
        <p:spPr>
          <a:xfrm>
            <a:off x="866445" y="411106"/>
            <a:ext cx="4081269" cy="49902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3540" indent="-383540"/>
            <a:r>
              <a:rPr lang="en-GB" dirty="0" err="1"/>
              <a:t>Shaders</a:t>
            </a:r>
          </a:p>
          <a:p>
            <a:pPr marL="383540" lvl="1" indent="-383540"/>
            <a:r>
              <a:rPr lang="en-GB" i="0" dirty="0" err="1"/>
              <a:t>Programi</a:t>
            </a:r>
            <a:r>
              <a:rPr lang="en-GB" i="0" dirty="0"/>
              <a:t> </a:t>
            </a:r>
            <a:r>
              <a:rPr lang="en-GB" i="0" dirty="0" err="1"/>
              <a:t>za</a:t>
            </a:r>
            <a:r>
              <a:rPr lang="en-GB" i="0" dirty="0"/>
              <a:t> "</a:t>
            </a:r>
            <a:r>
              <a:rPr lang="en-GB" i="0" dirty="0" err="1"/>
              <a:t>sjenčanje</a:t>
            </a:r>
            <a:r>
              <a:rPr lang="en-GB" i="0" dirty="0"/>
              <a:t>"</a:t>
            </a:r>
          </a:p>
          <a:p>
            <a:pPr marL="0" lvl="1" indent="0">
              <a:buNone/>
            </a:pPr>
            <a:endParaRPr lang="en-GB" i="0"/>
          </a:p>
          <a:p>
            <a:pPr marL="0" lvl="1" indent="0">
              <a:buNone/>
            </a:pPr>
            <a:r>
              <a:rPr lang="en-GB" i="0" dirty="0" err="1"/>
              <a:t>Dodatni</a:t>
            </a:r>
            <a:r>
              <a:rPr lang="en-GB" i="0" dirty="0"/>
              <a:t> </a:t>
            </a:r>
            <a:r>
              <a:rPr lang="en-GB" i="0" dirty="0" err="1"/>
              <a:t>efekti</a:t>
            </a:r>
          </a:p>
          <a:p>
            <a:pPr marL="0" lvl="1" indent="0">
              <a:buNone/>
            </a:pPr>
            <a:r>
              <a:rPr lang="en-GB" i="0" dirty="0" err="1"/>
              <a:t>Zakrivljenost</a:t>
            </a:r>
            <a:r>
              <a:rPr lang="en-GB" i="0" dirty="0"/>
              <a:t> </a:t>
            </a:r>
            <a:r>
              <a:rPr lang="en-GB" i="0" dirty="0" err="1"/>
              <a:t>ekrana</a:t>
            </a:r>
            <a:r>
              <a:rPr lang="en-GB" i="0" dirty="0"/>
              <a:t> </a:t>
            </a:r>
            <a:r>
              <a:rPr lang="en-GB" i="0" dirty="0" err="1"/>
              <a:t>kao</a:t>
            </a:r>
            <a:r>
              <a:rPr lang="en-GB" i="0" dirty="0"/>
              <a:t> u </a:t>
            </a:r>
            <a:r>
              <a:rPr lang="en-GB" i="0" dirty="0" err="1"/>
              <a:t>starim</a:t>
            </a:r>
          </a:p>
          <a:p>
            <a:pPr marL="0" lvl="1" indent="0">
              <a:buNone/>
            </a:pPr>
            <a:r>
              <a:rPr lang="en-GB" i="0" dirty="0"/>
              <a:t>CRT </a:t>
            </a:r>
            <a:r>
              <a:rPr lang="en-GB" i="0" dirty="0" err="1"/>
              <a:t>monitorima</a:t>
            </a:r>
          </a:p>
          <a:p>
            <a:pPr marL="0" lvl="1" indent="0">
              <a:buNone/>
            </a:pPr>
            <a:endParaRPr lang="en-GB" i="0" dirty="0"/>
          </a:p>
          <a:p>
            <a:pPr marL="0" lvl="1" indent="0">
              <a:buNone/>
            </a:pPr>
            <a:r>
              <a:rPr lang="en-GB" i="0" dirty="0" err="1"/>
              <a:t>Pozadinski</a:t>
            </a:r>
            <a:r>
              <a:rPr lang="en-GB" i="0" dirty="0"/>
              <a:t> </a:t>
            </a:r>
            <a:r>
              <a:rPr lang="en-GB" i="0" dirty="0" err="1"/>
              <a:t>šum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20FC00BB-949E-45C4-837D-389E413B2B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57546" y="318739"/>
            <a:ext cx="7307228" cy="5844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242629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7391FF74-5CF0-49E0-A130-87B4035EA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3215" y="104775"/>
            <a:ext cx="8247527" cy="661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03646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B0837FE-E4A3-418A-881B-6C5BE07122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7618" y="90228"/>
            <a:ext cx="8340045" cy="669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227784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DDDB36-10C9-4C43-A9E3-92DBDEF4B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7300" y="974054"/>
            <a:ext cx="9601200" cy="35814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r>
              <a:rPr lang="en-GB" dirty="0" err="1"/>
              <a:t>Definiraju</a:t>
            </a:r>
            <a:r>
              <a:rPr lang="en-GB" dirty="0"/>
              <a:t> se </a:t>
            </a:r>
            <a:r>
              <a:rPr lang="en-GB" dirty="0" err="1"/>
              <a:t>pomocu</a:t>
            </a:r>
            <a:r>
              <a:rPr lang="en-GB" dirty="0"/>
              <a:t> </a:t>
            </a:r>
            <a:r>
              <a:rPr lang="en-GB" dirty="0" err="1"/>
              <a:t>funkcije</a:t>
            </a:r>
            <a:r>
              <a:rPr lang="en-GB" dirty="0"/>
              <a:t> </a:t>
            </a:r>
            <a:r>
              <a:rPr lang="en-GB" dirty="0" err="1"/>
              <a:t>koja</a:t>
            </a:r>
            <a:r>
              <a:rPr lang="en-GB" dirty="0"/>
              <a:t> prima tri argumenta </a:t>
            </a:r>
            <a:r>
              <a:rPr lang="en-GB" dirty="0" err="1"/>
              <a:t>sa</a:t>
            </a:r>
            <a:r>
              <a:rPr lang="en-GB" dirty="0"/>
              <a:t> </a:t>
            </a:r>
            <a:r>
              <a:rPr lang="en-GB" dirty="0" err="1"/>
              <a:t>atributom</a:t>
            </a:r>
            <a:r>
              <a:rPr lang="en-GB" dirty="0"/>
              <a:t> </a:t>
            </a:r>
            <a:r>
              <a:rPr lang="en-GB" dirty="0" err="1"/>
              <a:t>DefineConCommand</a:t>
            </a:r>
            <a:endParaRPr lang="en-US" dirty="0" err="1"/>
          </a:p>
          <a:p>
            <a:pPr marL="383540" indent="-383540"/>
            <a:r>
              <a:rPr lang="en-GB" dirty="0" err="1"/>
              <a:t>Automatski</a:t>
            </a:r>
            <a:r>
              <a:rPr lang="en-GB" dirty="0"/>
              <a:t> se </a:t>
            </a:r>
            <a:r>
              <a:rPr lang="en-GB" dirty="0" err="1"/>
              <a:t>sve</a:t>
            </a:r>
            <a:r>
              <a:rPr lang="en-GB" dirty="0"/>
              <a:t> </a:t>
            </a:r>
            <a:r>
              <a:rPr lang="en-GB" dirty="0" err="1"/>
              <a:t>naredme</a:t>
            </a:r>
            <a:r>
              <a:rPr lang="en-GB" dirty="0"/>
              <a:t> </a:t>
            </a:r>
            <a:r>
              <a:rPr lang="en-GB" dirty="0" err="1"/>
              <a:t>ocitavaju</a:t>
            </a:r>
            <a:r>
              <a:rPr lang="en-GB" dirty="0"/>
              <a:t> </a:t>
            </a:r>
            <a:r>
              <a:rPr lang="en-GB" dirty="0" err="1"/>
              <a:t>pri</a:t>
            </a:r>
            <a:r>
              <a:rPr lang="en-GB" dirty="0"/>
              <a:t> </a:t>
            </a:r>
            <a:r>
              <a:rPr lang="en-GB" dirty="0" err="1"/>
              <a:t>pokretanju</a:t>
            </a:r>
            <a:r>
              <a:rPr lang="en-GB" dirty="0"/>
              <a:t> </a:t>
            </a:r>
            <a:r>
              <a:rPr lang="en-GB" dirty="0" err="1"/>
              <a:t>igre</a:t>
            </a:r>
            <a:endParaRPr lang="en-GB" i="0" dirty="0" err="1"/>
          </a:p>
          <a:p>
            <a:pPr marL="383540" indent="-383540"/>
            <a:r>
              <a:rPr lang="en-GB" dirty="0" err="1"/>
              <a:t>Pomocu</a:t>
            </a:r>
            <a:r>
              <a:rPr lang="en-GB" dirty="0"/>
              <a:t> </a:t>
            </a:r>
            <a:r>
              <a:rPr lang="en-GB" dirty="0" err="1"/>
              <a:t>naredble</a:t>
            </a:r>
            <a:r>
              <a:rPr lang="en-GB" dirty="0"/>
              <a:t> "help", </a:t>
            </a:r>
            <a:r>
              <a:rPr lang="en-GB" dirty="0" err="1"/>
              <a:t>sve</a:t>
            </a:r>
            <a:r>
              <a:rPr lang="en-GB" dirty="0"/>
              <a:t> </a:t>
            </a:r>
            <a:r>
              <a:rPr lang="en-GB" dirty="0" err="1"/>
              <a:t>trenutno</a:t>
            </a:r>
            <a:r>
              <a:rPr lang="en-GB" dirty="0"/>
              <a:t> </a:t>
            </a:r>
            <a:r>
              <a:rPr lang="en-GB" dirty="0" err="1"/>
              <a:t>registrirane</a:t>
            </a:r>
            <a:r>
              <a:rPr lang="en-GB" dirty="0"/>
              <a:t> </a:t>
            </a:r>
            <a:r>
              <a:rPr lang="en-GB" dirty="0" err="1"/>
              <a:t>naredbe</a:t>
            </a:r>
            <a:r>
              <a:rPr lang="en-GB" dirty="0"/>
              <a:t> se </a:t>
            </a:r>
            <a:r>
              <a:rPr lang="en-GB" dirty="0" err="1"/>
              <a:t>izlistavaju</a:t>
            </a:r>
            <a:endParaRPr lang="en-GB" i="0" dirty="0" err="1"/>
          </a:p>
          <a:p>
            <a:pPr marL="383540" indent="-383540"/>
            <a:r>
              <a:rPr lang="en-GB" dirty="0" err="1"/>
              <a:t>Naredba</a:t>
            </a:r>
            <a:r>
              <a:rPr lang="en-GB" dirty="0"/>
              <a:t> se </a:t>
            </a:r>
            <a:r>
              <a:rPr lang="en-GB" dirty="0" err="1"/>
              <a:t>moze</a:t>
            </a:r>
            <a:r>
              <a:rPr lang="en-GB" dirty="0"/>
              <a:t> </a:t>
            </a:r>
            <a:r>
              <a:rPr lang="en-GB" dirty="0" err="1"/>
              <a:t>oznacit</a:t>
            </a:r>
            <a:r>
              <a:rPr lang="en-GB" dirty="0"/>
              <a:t> </a:t>
            </a:r>
            <a:r>
              <a:rPr lang="en-GB" dirty="0" err="1"/>
              <a:t>kao</a:t>
            </a:r>
            <a:r>
              <a:rPr lang="en-GB" dirty="0"/>
              <a:t> Cheat</a:t>
            </a:r>
            <a:endParaRPr lang="en-GB" i="0" dirty="0"/>
          </a:p>
          <a:p>
            <a:pPr marL="0" lvl="1" indent="0">
              <a:buNone/>
            </a:pPr>
            <a:endParaRPr lang="en-GB" i="0" dirty="0"/>
          </a:p>
          <a:p>
            <a:pPr marL="383540" lvl="1" indent="-383540"/>
            <a:endParaRPr lang="en-GB" i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4EE431D-8BF5-4E5A-9D77-BF9169C28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701" y="228600"/>
            <a:ext cx="9601200" cy="1485900"/>
          </a:xfrm>
        </p:spPr>
        <p:txBody>
          <a:bodyPr/>
          <a:lstStyle/>
          <a:p>
            <a:r>
              <a:rPr lang="en-GB" dirty="0" err="1"/>
              <a:t>Naredbe</a:t>
            </a:r>
            <a:r>
              <a:rPr lang="en-GB" dirty="0"/>
              <a:t> u </a:t>
            </a:r>
            <a:r>
              <a:rPr lang="en-GB" dirty="0" err="1"/>
              <a:t>konzoli</a:t>
            </a: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A6966D98-9104-4A00-B4A8-1D53922A6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701" y="3538565"/>
            <a:ext cx="6860594" cy="2365297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BA0F9D6B-8E89-45FD-AA4D-7704675DA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3644" y="2695575"/>
            <a:ext cx="3901458" cy="405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141768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A7767-BB89-4F7B-9A2B-35B9F667B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180" y="180975"/>
            <a:ext cx="9601200" cy="1485900"/>
          </a:xfrm>
        </p:spPr>
        <p:txBody>
          <a:bodyPr/>
          <a:lstStyle/>
          <a:p>
            <a:r>
              <a:rPr lang="en-GB" dirty="0" err="1"/>
              <a:t>Spremanje</a:t>
            </a:r>
            <a:r>
              <a:rPr lang="en-GB" dirty="0"/>
              <a:t> </a:t>
            </a:r>
            <a:r>
              <a:rPr lang="en-GB" dirty="0" err="1"/>
              <a:t>konfiguracije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6CFE1-6D0C-4243-A202-41E93834AC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r>
              <a:rPr lang="en-GB" dirty="0" err="1"/>
              <a:t>Svojstva</a:t>
            </a:r>
            <a:r>
              <a:rPr lang="en-GB" dirty="0"/>
              <a:t> </a:t>
            </a:r>
            <a:r>
              <a:rPr lang="en-GB" dirty="0" err="1"/>
              <a:t>poput</a:t>
            </a:r>
            <a:r>
              <a:rPr lang="en-GB" dirty="0"/>
              <a:t> </a:t>
            </a:r>
            <a:r>
              <a:rPr lang="en-GB" dirty="0" err="1"/>
              <a:t>najvećeg</a:t>
            </a:r>
            <a:r>
              <a:rPr lang="en-GB" dirty="0"/>
              <a:t> </a:t>
            </a:r>
            <a:r>
              <a:rPr lang="en-GB" dirty="0" err="1"/>
              <a:t>broja</a:t>
            </a:r>
            <a:r>
              <a:rPr lang="en-GB" dirty="0"/>
              <a:t> </a:t>
            </a:r>
            <a:r>
              <a:rPr lang="en-GB" dirty="0" err="1"/>
              <a:t>bodova</a:t>
            </a:r>
            <a:r>
              <a:rPr lang="en-GB" dirty="0"/>
              <a:t>, </a:t>
            </a:r>
            <a:r>
              <a:rPr lang="en-GB" dirty="0" err="1"/>
              <a:t>visine</a:t>
            </a:r>
            <a:r>
              <a:rPr lang="en-GB" dirty="0"/>
              <a:t>/</a:t>
            </a:r>
            <a:r>
              <a:rPr lang="en-GB" dirty="0" err="1"/>
              <a:t>širine</a:t>
            </a:r>
            <a:r>
              <a:rPr lang="en-GB" dirty="0"/>
              <a:t> </a:t>
            </a:r>
            <a:r>
              <a:rPr lang="en-GB" dirty="0" err="1"/>
              <a:t>zaslona</a:t>
            </a:r>
            <a:r>
              <a:rPr lang="en-GB" dirty="0"/>
              <a:t> se </a:t>
            </a:r>
            <a:r>
              <a:rPr lang="en-GB" dirty="0" err="1"/>
              <a:t>sprema</a:t>
            </a:r>
            <a:r>
              <a:rPr lang="en-GB" dirty="0"/>
              <a:t> u </a:t>
            </a:r>
            <a:r>
              <a:rPr lang="en-GB" dirty="0" err="1"/>
              <a:t>tekstualnu</a:t>
            </a:r>
            <a:r>
              <a:rPr lang="en-GB" dirty="0"/>
              <a:t> </a:t>
            </a:r>
            <a:r>
              <a:rPr lang="en-GB" dirty="0" err="1"/>
              <a:t>datoteku</a:t>
            </a:r>
            <a:r>
              <a:rPr lang="en-GB" dirty="0"/>
              <a:t> </a:t>
            </a:r>
            <a:r>
              <a:rPr lang="en-GB" dirty="0" err="1"/>
              <a:t>data.cfg</a:t>
            </a:r>
          </a:p>
          <a:p>
            <a:pPr marL="383540" indent="-383540"/>
            <a:r>
              <a:rPr lang="en-GB" dirty="0" err="1"/>
              <a:t>Datoteka</a:t>
            </a:r>
            <a:r>
              <a:rPr lang="en-GB" dirty="0"/>
              <a:t> </a:t>
            </a:r>
            <a:r>
              <a:rPr lang="en-GB" dirty="0" err="1"/>
              <a:t>zaštićena</a:t>
            </a:r>
            <a:r>
              <a:rPr lang="en-GB" dirty="0"/>
              <a:t> hash </a:t>
            </a:r>
            <a:r>
              <a:rPr lang="en-GB" dirty="0" err="1"/>
              <a:t>funkcijom</a:t>
            </a:r>
            <a:r>
              <a:rPr lang="en-GB" dirty="0"/>
              <a:t>, </a:t>
            </a:r>
            <a:r>
              <a:rPr lang="en-GB" dirty="0" err="1"/>
              <a:t>nije</a:t>
            </a:r>
            <a:r>
              <a:rPr lang="en-GB" dirty="0"/>
              <a:t> </a:t>
            </a:r>
            <a:r>
              <a:rPr lang="en-GB" dirty="0" err="1"/>
              <a:t>moguće</a:t>
            </a:r>
            <a:r>
              <a:rPr lang="en-GB" dirty="0"/>
              <a:t> </a:t>
            </a:r>
            <a:r>
              <a:rPr lang="en-GB" dirty="0" err="1"/>
              <a:t>promjeniti</a:t>
            </a:r>
            <a:r>
              <a:rPr lang="en-GB" dirty="0"/>
              <a:t> </a:t>
            </a:r>
            <a:r>
              <a:rPr lang="en-GB" dirty="0" err="1"/>
              <a:t>vrijednosti</a:t>
            </a:r>
            <a:r>
              <a:rPr lang="en-GB" dirty="0"/>
              <a:t> u </a:t>
            </a:r>
            <a:r>
              <a:rPr lang="en-GB" dirty="0" err="1"/>
              <a:t>notepadu</a:t>
            </a:r>
            <a:r>
              <a:rPr lang="en-GB" dirty="0"/>
              <a:t> </a:t>
            </a:r>
            <a:r>
              <a:rPr lang="en-GB" dirty="0" err="1"/>
              <a:t>ili</a:t>
            </a:r>
            <a:r>
              <a:rPr lang="en-GB" dirty="0"/>
              <a:t> </a:t>
            </a:r>
            <a:r>
              <a:rPr lang="en-GB" dirty="0" err="1"/>
              <a:t>nekom</a:t>
            </a:r>
            <a:r>
              <a:rPr lang="en-GB" dirty="0"/>
              <a:t> </a:t>
            </a:r>
            <a:r>
              <a:rPr lang="en-GB" dirty="0" err="1"/>
              <a:t>drugom</a:t>
            </a:r>
            <a:r>
              <a:rPr lang="en-GB" dirty="0"/>
              <a:t> </a:t>
            </a:r>
            <a:r>
              <a:rPr lang="en-GB" dirty="0" err="1"/>
              <a:t>programu</a:t>
            </a:r>
          </a:p>
          <a:p>
            <a:pPr marL="383540" indent="-383540"/>
            <a:r>
              <a:rPr lang="en-GB" dirty="0" err="1"/>
              <a:t>Moguća</a:t>
            </a:r>
            <a:r>
              <a:rPr lang="en-GB" dirty="0"/>
              <a:t> </a:t>
            </a:r>
            <a:r>
              <a:rPr lang="en-GB" dirty="0" err="1"/>
              <a:t>promjena</a:t>
            </a:r>
            <a:r>
              <a:rPr lang="en-GB" dirty="0"/>
              <a:t> </a:t>
            </a:r>
            <a:r>
              <a:rPr lang="en-GB" dirty="0" err="1"/>
              <a:t>jedino</a:t>
            </a:r>
            <a:r>
              <a:rPr lang="en-GB" dirty="0"/>
              <a:t> </a:t>
            </a:r>
            <a:r>
              <a:rPr lang="en-GB" dirty="0" err="1"/>
              <a:t>iz</a:t>
            </a:r>
            <a:r>
              <a:rPr lang="en-GB" dirty="0"/>
              <a:t> </a:t>
            </a:r>
            <a:r>
              <a:rPr lang="en-GB" dirty="0" err="1"/>
              <a:t>igre</a:t>
            </a:r>
            <a:r>
              <a:rPr lang="en-GB" dirty="0"/>
              <a:t> </a:t>
            </a:r>
            <a:r>
              <a:rPr lang="en-GB" dirty="0" err="1"/>
              <a:t>pomoću</a:t>
            </a:r>
            <a:r>
              <a:rPr lang="en-GB" dirty="0"/>
              <a:t> </a:t>
            </a:r>
            <a:r>
              <a:rPr lang="en-GB" dirty="0" err="1"/>
              <a:t>naredbi</a:t>
            </a:r>
            <a:r>
              <a:rPr lang="en-GB" dirty="0"/>
              <a:t> "set &lt;</a:t>
            </a:r>
            <a:r>
              <a:rPr lang="en-GB" dirty="0" err="1"/>
              <a:t>naziv</a:t>
            </a:r>
            <a:r>
              <a:rPr lang="en-GB" dirty="0"/>
              <a:t>&gt; &lt;</a:t>
            </a:r>
            <a:r>
              <a:rPr lang="en-GB" dirty="0" err="1"/>
              <a:t>vrijednost</a:t>
            </a:r>
            <a:r>
              <a:rPr lang="en-GB" dirty="0"/>
              <a:t>&gt;"</a:t>
            </a:r>
          </a:p>
        </p:txBody>
      </p:sp>
    </p:spTree>
    <p:extLst>
      <p:ext uri="{BB962C8B-B14F-4D97-AF65-F5344CB8AC3E}">
        <p14:creationId xmlns:p14="http://schemas.microsoft.com/office/powerpoint/2010/main" val="1794124622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TF00001241</Template>
  <TotalTime>1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Crop</vt:lpstr>
      <vt:lpstr>PowerPoint Presentation</vt:lpstr>
      <vt:lpstr>PowerPoint Presentation</vt:lpstr>
      <vt:lpstr>Biblioteke</vt:lpstr>
      <vt:lpstr>Izrađene mogućnosti (Features)</vt:lpstr>
      <vt:lpstr>PowerPoint Presentation</vt:lpstr>
      <vt:lpstr>PowerPoint Presentation</vt:lpstr>
      <vt:lpstr>PowerPoint Presentation</vt:lpstr>
      <vt:lpstr>Naredbe u konzoli</vt:lpstr>
      <vt:lpstr>Spremanje konfiguracije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 </cp:lastModifiedBy>
  <cp:revision>9</cp:revision>
  <dcterms:created xsi:type="dcterms:W3CDTF">2015-02-11T21:46:52Z</dcterms:created>
  <dcterms:modified xsi:type="dcterms:W3CDTF">2018-01-22T14:48:41Z</dcterms:modified>
</cp:coreProperties>
</file>

<file path=docProps/thumbnail.jpeg>
</file>